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hHdQfHat8dDxt8nZZYA1w182vz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f6d019d8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cf6d019d8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18dcea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9f18dcea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f6d019d8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cf6d019d8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f6d019d8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cf6d019d8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f6d019d8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cf6d019d8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image" Target="../media/image6.jpg"/><Relationship Id="rId6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2826850"/>
            <a:ext cx="68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Tableau: calculations and binning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Quick table calculation.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Table Calculations.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Axes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Binnig.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QUICK TABLE CALCULATION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quick types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calculations that can be performed on a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measurement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a view/plot (instead of the usual aggregation function).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not stored, they are just used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current plot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f6d019d89_1_0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TABLE CALCULATIONS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cf6d019d89_1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cf6d019d89_1_0"/>
          <p:cNvSpPr txBox="1"/>
          <p:nvPr/>
        </p:nvSpPr>
        <p:spPr>
          <a:xfrm>
            <a:off x="707225" y="1293025"/>
            <a:ext cx="7158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calculations which can be stored -&gt; equivalent to add a new column to the data.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computed creating a new “calculated field”.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 the drop down menu of the 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measurement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select “Table calculation”.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Set: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“Calculation Type” to the “Percentage of total”.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“Compute Using” to “Specific Dimensions” and check “process step”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“Relative to” to “Start”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f18dcea1f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AXES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9f18dcea1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9f18dcea1f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control the display of an axes, double click on it and set the settings you want..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f6d019d89_2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BINNIG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cf6d019d89_2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cf6d019d89_2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three ways of creating bins: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the “create bin” option.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IF-ELSE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f6d019d89_2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CREATE BIN: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cf6d019d89_2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cf6d019d89_2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use this option, right click on the </a:t>
            </a:r>
            <a:r>
              <a:rPr b="0" i="0" lang="en" sz="1800" u="none" cap="none" strike="noStrike">
                <a:solidFill>
                  <a:srgbClr val="000000"/>
                </a:solidFill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measure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you want to bin and select “Create”-&gt;Bins.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 your settings.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f6d019d89_2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IF ELSE: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cf6d019d89_2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cf6d019d89_2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Right click on the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6AA84F"/>
                </a:highlight>
                <a:latin typeface="Roboto"/>
                <a:ea typeface="Roboto"/>
                <a:cs typeface="Roboto"/>
                <a:sym typeface="Roboto"/>
              </a:rPr>
              <a:t>measure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you want to bin and select: “Create Calculated field”.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